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F48-76F7-C094-6B8D-3060BA611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BF129-C2CD-FF34-4E84-17FD0E3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2A090-4F83-5EC5-0656-B004E28D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698C-C048-897C-9BC1-78C981A6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32CD-270A-B5F4-09E0-B69E1A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5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F736-F9FB-C657-8BED-AF82EE2F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20DF6-59AD-96DD-092A-41F0A7AFA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EB6D-89CD-F622-E248-DE3BF3A9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15BE3-62FF-12BC-1251-24B8C988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698B-DF78-1499-BBC1-928E54BD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6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14146-F812-8417-7672-73421390F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B1093-4766-A53B-E897-392D0D677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091BE-1008-F363-ADE7-400DE2CC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D91DA-0B74-17CD-09E2-CD99EE17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D1848-6449-BB68-727D-7A32C3BA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9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6BB-40BA-B849-31AB-1E5C20F2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370E-10B2-8974-F4E8-FE5F22D84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F361-E8E4-8B23-FD3A-521726D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1B96-49B7-334D-E7C5-8AA05A59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EA4F3-F33B-6564-4A19-2C6CC8DB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03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4D3E-EEDE-2450-92E6-7B9D1FC4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FF39A-5AF3-2429-06B2-B77881A7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33622-D297-93BD-6EC5-E780C950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DF85B-DFC3-A372-1B7D-81256401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D1449-4520-9390-B376-A622E1CA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06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E397-AC00-23A3-47D7-64EE1601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2F56-0698-D406-65E4-4CBDBB019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CFD3-1E00-05E2-6A44-D63894FDC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6D1ED-DFC7-9159-3653-B87D2299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26FF3-F148-463A-4FF8-857AB4C5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46A6-5C09-A149-A42C-B7A61D73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80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E531-8A3A-FC69-5B93-F7010652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6751-819B-B05A-D97F-D6C11D1F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122ED-BC4C-B23C-C9AA-B2B5BF51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D361C-CAA6-905F-6FF6-4D3ECAA8F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0BB57-93ED-EBE4-7786-1CF1EEA5B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689B9E-ECBA-8BDD-F450-404F04C9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E7D5ED-DE6F-F690-BA89-AFF964E97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6EE35-CA52-D834-E2DC-A351A2C3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0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D806-E18E-8C08-E5FB-EB95FB91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78361-3516-45FD-56D5-E564761A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3C29C-FAB5-6C83-0AD5-5CE45B29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6ABE0-5806-4B36-C541-8DE9C6CA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24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9E9D7-A8E0-F659-D545-0821B178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39F1A-5AB7-536E-C41A-496C20F7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CBB6-37BC-7832-7B12-2BBCEF18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6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05D7-DFB6-0A02-4AA0-1A932272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D72C-5D09-9D4B-50FD-6F987B77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5D921-E8E7-77CF-B74A-3B4193971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9DF97-2725-D620-0941-CD9152F4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9B750-DEBD-421F-1E0F-1D42ADDB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FAB8-0A7F-F588-C051-8C9E09FC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02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9A9F-C66E-2554-01D4-2AF5B0D6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17D50-69C9-9EAE-7FFB-775312DE4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3C8FE-08AE-B208-3790-05E2516AC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C272F-566D-1EC3-A87C-76D0802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A4EB-5CA5-5527-4805-59BB4223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715F-2F7E-3C30-644C-C9F2911B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31FFB-25DC-9B6E-F647-52523E10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F04C-95A1-C96E-6B2B-D7A5A3B47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CECAE-6069-FEEC-D619-DD8406C96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9B272-CD39-450E-BE52-F0F3F2DD2F12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B11C6-685C-EC92-FF0A-5645669FC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7B94-A5DD-0B8A-8031-81A1182DB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3DE5-616F-4191-B052-665DF857B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9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A373E-6230-11D0-EBB0-B8314EE2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269" y="547196"/>
            <a:ext cx="1649867" cy="1723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46B04-8827-A06C-D355-9AA3D61C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330" y="352523"/>
            <a:ext cx="1541966" cy="1917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DFAAB-5692-99A9-124D-866469CD0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152" y="379418"/>
            <a:ext cx="1624547" cy="1962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A1BEF-B429-1722-DFB2-622CEC96D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292" y="478284"/>
            <a:ext cx="1807029" cy="1869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894FE-1CF9-9038-470F-C9359946B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14" y="2567450"/>
            <a:ext cx="1962830" cy="2099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28C16-225E-6A33-7A6E-ED8752EF7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14" y="478284"/>
            <a:ext cx="1962830" cy="196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10326-A131-8842-C724-8E7C6CDC7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0906" y="2567449"/>
            <a:ext cx="1591793" cy="198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6452F-76F8-87D9-D110-54AA00156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016291" y="2567450"/>
            <a:ext cx="1736847" cy="1997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BC9FC-3C76-1B54-8FD0-31A48518BC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6856" y="2567449"/>
            <a:ext cx="1839241" cy="1997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D970D-D5CE-4364-6AFD-9B51E6FE1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7294" y="2567449"/>
            <a:ext cx="1737157" cy="194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F082D-4BB1-C775-FFDD-51F8BDD77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2735" y="4793459"/>
            <a:ext cx="1552238" cy="1962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BFA3F-AE19-2B63-B488-AE65AD8368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172" y="4774430"/>
            <a:ext cx="1552238" cy="1991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723EC-03DE-7D01-1CED-06051206C7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7609" y="4809342"/>
            <a:ext cx="1498189" cy="199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2C63D-CE5B-E3FD-0A97-5CE4C15D0A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1478" y="4692023"/>
            <a:ext cx="1552238" cy="2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7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28C16-225E-6A33-7A6E-ED8752EF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94" y="605751"/>
            <a:ext cx="1176623" cy="117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894FE-1CF9-9038-470F-C9359946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3" y="2200275"/>
            <a:ext cx="1143000" cy="122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DFAAB-5692-99A9-124D-866469CD0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940" y="598714"/>
            <a:ext cx="1004888" cy="122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10326-A131-8842-C724-8E7C6CDC7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193" y="2200274"/>
            <a:ext cx="968375" cy="122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A1BEF-B429-1722-DFB2-622CEC96D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851" y="598714"/>
            <a:ext cx="1074110" cy="1228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6452F-76F8-87D9-D110-54AA00156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188" y="2200274"/>
            <a:ext cx="1058863" cy="1228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46B04-8827-A06C-D355-9AA3D61C7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984" y="555171"/>
            <a:ext cx="971550" cy="122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BC9FC-3C76-1B54-8FD0-31A48518B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969" y="2200274"/>
            <a:ext cx="1123950" cy="1228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DA373E-6230-11D0-EBB0-B8314EE2D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84" y="2200275"/>
            <a:ext cx="1173163" cy="1228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D970D-D5CE-4364-6AFD-9B51E6FE1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193" y="2200273"/>
            <a:ext cx="1087438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F46F2F-7BA3-7637-3B85-DCA35E565C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251" y="2200273"/>
            <a:ext cx="971551" cy="1226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D5F73-C39D-67CA-4BA1-8637EB81F2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5713" y="2200273"/>
            <a:ext cx="987578" cy="1262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9644A-33DA-C258-3562-1FDA21035A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013" y="2198369"/>
            <a:ext cx="924362" cy="1228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61DD2-0214-0E5D-F8B3-9F57D7EECF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38978" y="2198368"/>
            <a:ext cx="919636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M G</dc:creator>
  <cp:lastModifiedBy>Divya M G</cp:lastModifiedBy>
  <cp:revision>13</cp:revision>
  <dcterms:created xsi:type="dcterms:W3CDTF">2024-01-18T15:21:09Z</dcterms:created>
  <dcterms:modified xsi:type="dcterms:W3CDTF">2024-01-18T16:41:50Z</dcterms:modified>
</cp:coreProperties>
</file>